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1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3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47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086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47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6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08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72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3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7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0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9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66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9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7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76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0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EBD3434-D1EB-444F-AEEC-0ACCF3BD4650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05A4888-8241-4D5C-BDB1-58C94FFA0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3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428744"/>
            <a:ext cx="12268200" cy="9201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Видове композиции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Изготвена от Дарина Масурева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48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195" y="3098800"/>
            <a:ext cx="10353762" cy="970450"/>
          </a:xfrm>
        </p:spPr>
        <p:txBody>
          <a:bodyPr/>
          <a:lstStyle/>
          <a:p>
            <a:r>
              <a:rPr lang="bg-BG" dirty="0" smtClean="0"/>
              <a:t>БЛАГОДАРЯ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34" y="364067"/>
            <a:ext cx="2844800" cy="897467"/>
          </a:xfrm>
        </p:spPr>
        <p:txBody>
          <a:bodyPr/>
          <a:lstStyle/>
          <a:p>
            <a:pPr algn="l"/>
            <a:r>
              <a:rPr lang="bg-BG" dirty="0" smtClean="0"/>
              <a:t>Централна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84" y="614037"/>
            <a:ext cx="4455582" cy="5940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98" y="1340787"/>
            <a:ext cx="3833302" cy="52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4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2269" y="2476499"/>
            <a:ext cx="4496405" cy="1083733"/>
          </a:xfrm>
        </p:spPr>
        <p:txBody>
          <a:bodyPr/>
          <a:lstStyle/>
          <a:p>
            <a:r>
              <a:rPr lang="bg-BG" dirty="0" err="1" smtClean="0"/>
              <a:t>Контражур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658282"/>
            <a:ext cx="7738534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80004" y="2591108"/>
            <a:ext cx="4674204" cy="922867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Цвят 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контраст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20513" y="-124398"/>
            <a:ext cx="5457560" cy="72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8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129" y="2590998"/>
            <a:ext cx="3328005" cy="970450"/>
          </a:xfrm>
        </p:spPr>
        <p:txBody>
          <a:bodyPr/>
          <a:lstStyle/>
          <a:p>
            <a:r>
              <a:rPr lang="bg-BG" dirty="0" smtClean="0"/>
              <a:t>Диагонална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17" y="398131"/>
            <a:ext cx="4561417" cy="608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6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36599" y="2755041"/>
            <a:ext cx="4216399" cy="868558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Водещи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 линии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50" y="523776"/>
            <a:ext cx="4555198" cy="5789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366" y="424392"/>
            <a:ext cx="4491567" cy="59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28" y="2683934"/>
            <a:ext cx="2989338" cy="97045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Нечетни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числа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08605" y="-482566"/>
            <a:ext cx="5839233" cy="778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344" y="451555"/>
            <a:ext cx="3201005" cy="778933"/>
          </a:xfrm>
        </p:spPr>
        <p:txBody>
          <a:bodyPr/>
          <a:lstStyle/>
          <a:p>
            <a:r>
              <a:rPr lang="bg-BG" dirty="0" smtClean="0"/>
              <a:t>Триъгълна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84" y="451555"/>
            <a:ext cx="4620683" cy="6160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28" y="1433263"/>
            <a:ext cx="4610038" cy="517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5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5395" y="872066"/>
            <a:ext cx="4911272" cy="694267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Изпълнен кадър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23" r="12963" b="1"/>
          <a:stretch/>
        </p:blipFill>
        <p:spPr>
          <a:xfrm rot="10800000">
            <a:off x="262467" y="1982178"/>
            <a:ext cx="6764866" cy="4673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6" y="533401"/>
            <a:ext cx="44005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49</TotalTime>
  <Words>20</Words>
  <Application>Microsoft Office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Calisto MT</vt:lpstr>
      <vt:lpstr>Trebuchet MS</vt:lpstr>
      <vt:lpstr>Wingdings 2</vt:lpstr>
      <vt:lpstr>Slate</vt:lpstr>
      <vt:lpstr>Видове композиции</vt:lpstr>
      <vt:lpstr>Централна </vt:lpstr>
      <vt:lpstr>Контражур</vt:lpstr>
      <vt:lpstr>Цвят и  контраст</vt:lpstr>
      <vt:lpstr>Диагонална</vt:lpstr>
      <vt:lpstr>Водещи  линии</vt:lpstr>
      <vt:lpstr>Нечетни  числа</vt:lpstr>
      <vt:lpstr>Триъгълна</vt:lpstr>
      <vt:lpstr>Изпълнен кадър</vt:lpstr>
      <vt:lpstr>БЛАГОДАРЯ ЗА ВНИМАНИЕТО!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Видове композиции</dc:title>
  <dc:creator>Windows User</dc:creator>
  <cp:lastModifiedBy>Windows User</cp:lastModifiedBy>
  <cp:revision>5</cp:revision>
  <dcterms:created xsi:type="dcterms:W3CDTF">2024-02-24T16:46:53Z</dcterms:created>
  <dcterms:modified xsi:type="dcterms:W3CDTF">2024-02-24T17:35:59Z</dcterms:modified>
</cp:coreProperties>
</file>